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73" r:id="rId7"/>
    <p:sldId id="261" r:id="rId8"/>
    <p:sldId id="274" r:id="rId9"/>
    <p:sldId id="262" r:id="rId10"/>
    <p:sldId id="263" r:id="rId11"/>
    <p:sldId id="264" r:id="rId12"/>
    <p:sldId id="266" r:id="rId13"/>
    <p:sldId id="265" r:id="rId14"/>
    <p:sldId id="267" r:id="rId15"/>
    <p:sldId id="269" r:id="rId16"/>
    <p:sldId id="275" r:id="rId17"/>
    <p:sldId id="268" r:id="rId18"/>
    <p:sldId id="270" r:id="rId19"/>
    <p:sldId id="272" r:id="rId20"/>
    <p:sldId id="271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DBF4FC66-8413-41D0-A045-D8E611E05CB0}">
          <p14:sldIdLst>
            <p14:sldId id="256"/>
            <p14:sldId id="259"/>
            <p14:sldId id="257"/>
            <p14:sldId id="258"/>
            <p14:sldId id="260"/>
            <p14:sldId id="273"/>
            <p14:sldId id="261"/>
            <p14:sldId id="274"/>
            <p14:sldId id="262"/>
            <p14:sldId id="263"/>
            <p14:sldId id="264"/>
            <p14:sldId id="266"/>
            <p14:sldId id="265"/>
            <p14:sldId id="267"/>
            <p14:sldId id="269"/>
            <p14:sldId id="275"/>
            <p14:sldId id="268"/>
            <p14:sldId id="270"/>
            <p14:sldId id="272"/>
            <p14:sldId id="27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9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062777-CF75-7CD6-A660-0D65CBBA0B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21D25FB-8705-0013-A1AE-BC6BD80FB2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D2F336-8962-9DC9-F8C1-6D6A4CE6C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1D15-D9FE-4059-AC0C-F1B5B3446A01}" type="datetimeFigureOut">
              <a:rPr lang="ru-RU" smtClean="0"/>
              <a:t>21.11.2022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727F4E-02CC-947F-F38B-B5D9470D5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EC1C28-1A5C-1942-B682-4DB6DC83A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23C8-09AD-453E-9BAC-359CA60AD0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916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110FAB-A1CC-5D7F-0B19-4EC3219AE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7566AE6-BAAA-D575-328C-76D1A086CE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646E5BB-D424-E713-2F4E-9B12451BC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1D15-D9FE-4059-AC0C-F1B5B3446A01}" type="datetimeFigureOut">
              <a:rPr lang="ru-RU" smtClean="0"/>
              <a:t>21.11.2022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211CD90-020D-3E54-A295-1340A1513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30DEA0-0271-DD12-CD70-F500E03CC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23C8-09AD-453E-9BAC-359CA60AD0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4547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97A826C-9B73-D8C0-BD84-40B4DC7428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9C8F4B0-2FBD-FE4E-BFEB-D118A2A738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C0DB063-3BA4-2A40-6476-1AEBCBA4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1D15-D9FE-4059-AC0C-F1B5B3446A01}" type="datetimeFigureOut">
              <a:rPr lang="ru-RU" smtClean="0"/>
              <a:t>21.11.2022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2FA2C06-104C-296B-0487-7FDD3E561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AE39B9-F0ED-F1C4-8915-2EFD21ECC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23C8-09AD-453E-9BAC-359CA60AD0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495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892E06-F8C8-2781-E43A-9A18B072B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A94E0-7AA2-886F-401A-7AD864E89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DAF13B-C574-052F-CE87-BF3469940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1D15-D9FE-4059-AC0C-F1B5B3446A01}" type="datetimeFigureOut">
              <a:rPr lang="ru-RU" smtClean="0"/>
              <a:t>21.11.2022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9F3AE8-9FB2-31F1-5166-52A72E428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728D9D-3D88-4DBC-7671-FBFA25ADC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23C8-09AD-453E-9BAC-359CA60AD0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4875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CCECC9-5A0B-EF6E-525D-A5782DCF7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818C42F-70AA-C265-C85A-2BB28CEC2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DCD10A-7FA6-1AF8-F975-87D2F7350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1D15-D9FE-4059-AC0C-F1B5B3446A01}" type="datetimeFigureOut">
              <a:rPr lang="ru-RU" smtClean="0"/>
              <a:t>21.11.2022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969CD5-24BB-02D4-C3B4-2AC582EB5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5E0940-2EEA-959E-0603-BD992C4EF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23C8-09AD-453E-9BAC-359CA60AD0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1013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036609-AD3B-C581-A178-6F4363A1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91EDC8-A303-547D-4431-DDBF147AE0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5C94138-0E57-F57F-29EA-0E7C3D96C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D53D1A9-937E-D07C-7829-34D372387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1D15-D9FE-4059-AC0C-F1B5B3446A01}" type="datetimeFigureOut">
              <a:rPr lang="ru-RU" smtClean="0"/>
              <a:t>21.11.2022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23EC4FE-5066-5185-243B-45D8816D2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8F6AE6D-4FE7-9B85-8B1B-3AC9F2539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23C8-09AD-453E-9BAC-359CA60AD0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9703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CF5AB4-380F-CE67-2667-83C9ED1E8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448E7D0-815F-7A36-19FE-EFD95D6A8D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12932E8-EB4B-D76E-1DEC-83BB782408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81EA1E3-C315-6523-AAB4-1252FC6B03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4E4FF6A-4758-5131-224B-1623670281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8C94777-1421-2159-302C-95532C9B7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1D15-D9FE-4059-AC0C-F1B5B3446A01}" type="datetimeFigureOut">
              <a:rPr lang="ru-RU" smtClean="0"/>
              <a:t>21.11.2022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34317BF-B251-CD67-680A-75052E4E1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ECEE00C-2744-B970-0FBB-61B9A29CF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23C8-09AD-453E-9BAC-359CA60AD0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6053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227A49-C4B8-D6D6-D8F8-BAB2A446B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A8AD535-09FD-2049-2C84-EB604BA51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1D15-D9FE-4059-AC0C-F1B5B3446A01}" type="datetimeFigureOut">
              <a:rPr lang="ru-RU" smtClean="0"/>
              <a:t>21.11.2022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F76095B-56DF-A7DB-392A-76C439A2E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5584238-86D4-EF0C-391F-56873A5DA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23C8-09AD-453E-9BAC-359CA60AD0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6515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3EDAF02-6992-5D93-D548-DDC3A77AD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1D15-D9FE-4059-AC0C-F1B5B3446A01}" type="datetimeFigureOut">
              <a:rPr lang="ru-RU" smtClean="0"/>
              <a:t>21.11.2022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69FB297-4377-3F93-A4A7-9A3C67B0F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4D60003-9167-BCEF-F435-8537A80F8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23C8-09AD-453E-9BAC-359CA60AD0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576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A0B759-7461-F2C3-312A-F8FC61A62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92D8BD4-B7C3-2481-139B-B8FAC6210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635A134-702E-5A6F-9AFF-9DF209D93E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3D4078B-6378-6A5D-B767-7E77D4340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1D15-D9FE-4059-AC0C-F1B5B3446A01}" type="datetimeFigureOut">
              <a:rPr lang="ru-RU" smtClean="0"/>
              <a:t>21.11.2022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6469634-E875-AE56-7434-ECF9ADA6D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579D903-18FB-5A62-AEBE-C16477240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23C8-09AD-453E-9BAC-359CA60AD0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743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D3F2AE-527E-78FD-7783-A46CD3486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C247CE7-02B5-4D74-ACC8-F219DF680E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6583E36-728A-3C08-E87A-545929C427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C3D973-E150-C9FF-F1FA-8FF81BE4D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1D15-D9FE-4059-AC0C-F1B5B3446A01}" type="datetimeFigureOut">
              <a:rPr lang="ru-RU" smtClean="0"/>
              <a:t>21.11.2022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6F08650-1437-C449-DAEF-4E823D248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0CF163A-B9E0-EAB8-715B-777300F6D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23C8-09AD-453E-9BAC-359CA60AD0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0764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2679DD-33D4-E6E1-C7CB-AF1F92469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3DD0ADE-2C84-B044-6003-A9615A563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58BF22-9350-025B-0C51-A89D89F047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01D15-D9FE-4059-AC0C-F1B5B3446A01}" type="datetimeFigureOut">
              <a:rPr lang="ru-RU" smtClean="0"/>
              <a:t>21.11.2022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0D6427-1458-8EA1-1CD8-949973B1C3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FEB6800-F41D-20AB-5328-310853445D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B023C8-09AD-453E-9BAC-359CA60AD0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3746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7C63B9-6DF5-54BC-3D5F-FDE79B3DF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Введение в </a:t>
            </a:r>
            <a:r>
              <a:rPr lang="en-US" dirty="0"/>
              <a:t>CNN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8020C4C-00DE-1C7E-A63A-ABE47E502E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CNN – </a:t>
            </a:r>
            <a:r>
              <a:rPr lang="ru-RU" dirty="0" err="1"/>
              <a:t>сверточные</a:t>
            </a:r>
            <a:r>
              <a:rPr lang="ru-RU" dirty="0"/>
              <a:t> нейронные сети (</a:t>
            </a:r>
            <a:r>
              <a:rPr lang="en-US" dirty="0"/>
              <a:t>convolutional neural network)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7565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EE2F72-22F9-72B8-ABD1-CFA63DC37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Свертки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10ABAE-05FB-3F2B-5C12-49347ACC7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773109"/>
            <a:ext cx="3762375" cy="4276725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C2E808A-A390-1CB3-200F-86D79F08E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16034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ED556F8D-BCEF-1AB9-8262-B3E147F72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579561"/>
              </p:ext>
            </p:extLst>
          </p:nvPr>
        </p:nvGraphicFramePr>
        <p:xfrm>
          <a:off x="7640638" y="1203514"/>
          <a:ext cx="1920873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0291">
                  <a:extLst>
                    <a:ext uri="{9D8B030D-6E8A-4147-A177-3AD203B41FA5}">
                      <a16:colId xmlns:a16="http://schemas.microsoft.com/office/drawing/2014/main" val="2667123769"/>
                    </a:ext>
                  </a:extLst>
                </a:gridCol>
                <a:gridCol w="640291">
                  <a:extLst>
                    <a:ext uri="{9D8B030D-6E8A-4147-A177-3AD203B41FA5}">
                      <a16:colId xmlns:a16="http://schemas.microsoft.com/office/drawing/2014/main" val="525058945"/>
                    </a:ext>
                  </a:extLst>
                </a:gridCol>
                <a:gridCol w="640291">
                  <a:extLst>
                    <a:ext uri="{9D8B030D-6E8A-4147-A177-3AD203B41FA5}">
                      <a16:colId xmlns:a16="http://schemas.microsoft.com/office/drawing/2014/main" val="2751019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016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39726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20585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7052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510330-5444-9B76-CEB2-AD8C247A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Свертки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2353387-FB58-3F95-1D3A-622B4D48D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1690688"/>
            <a:ext cx="3105150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0525168-E0D9-583C-D8C0-C14DB884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675" y="2024062"/>
            <a:ext cx="66675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556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C64472-5F71-E9F7-89F4-C6A92DFBC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Свертки в </a:t>
            </a:r>
            <a:r>
              <a:rPr lang="en-US" dirty="0" err="1"/>
              <a:t>PyTorch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EABF50-3BA5-599E-DEB2-30B1506261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07" t="31250" r="37187" b="41944"/>
          <a:stretch/>
        </p:blipFill>
        <p:spPr>
          <a:xfrm>
            <a:off x="2278300" y="1847849"/>
            <a:ext cx="7635400" cy="316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60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463184-B0E5-1F7C-FA4B-F63F957D8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Пулинг</a:t>
            </a:r>
            <a:r>
              <a:rPr lang="ru-RU" dirty="0"/>
              <a:t> (</a:t>
            </a:r>
            <a:r>
              <a:rPr lang="en-US" dirty="0" err="1"/>
              <a:t>MaxPool</a:t>
            </a:r>
            <a:r>
              <a:rPr lang="ru-RU" dirty="0"/>
              <a:t> </a:t>
            </a:r>
            <a:r>
              <a:rPr lang="en-US" dirty="0"/>
              <a:t>/ </a:t>
            </a:r>
            <a:r>
              <a:rPr lang="en-US" dirty="0" err="1"/>
              <a:t>AvgPool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897281-5FEB-5A9B-B19B-3FB546812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67225" cy="4351338"/>
          </a:xfrm>
        </p:spPr>
        <p:txBody>
          <a:bodyPr/>
          <a:lstStyle/>
          <a:p>
            <a:r>
              <a:rPr lang="ru-RU" dirty="0"/>
              <a:t>Нужен для снижения размерности</a:t>
            </a:r>
          </a:p>
          <a:p>
            <a:r>
              <a:rPr lang="ru-RU" dirty="0"/>
              <a:t>Вычленяет самые главные признаки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412E81E-F975-3CEE-0AFE-68F72C0E6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2" y="4001294"/>
            <a:ext cx="37719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C87C0FBC-66F6-8364-464C-00708D7D8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562" y="1690688"/>
            <a:ext cx="56769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003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76F29D-E643-A2B2-7384-B3B96C31F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Пулинг</a:t>
            </a:r>
            <a:r>
              <a:rPr lang="ru-RU" dirty="0"/>
              <a:t> в </a:t>
            </a:r>
            <a:r>
              <a:rPr lang="en-US" dirty="0" err="1"/>
              <a:t>PyTorch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CE1E84-058C-0F72-8C89-3A63239491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62" t="31389" r="37187" b="44306"/>
          <a:stretch/>
        </p:blipFill>
        <p:spPr>
          <a:xfrm>
            <a:off x="1371600" y="2257425"/>
            <a:ext cx="9243278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38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1D9F8B-0570-9A17-7B4A-4DCFFE784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узнали за сегодня?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BB76C3-2FCA-79B1-BA59-7433128D7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Свертки</a:t>
            </a:r>
          </a:p>
          <a:p>
            <a:r>
              <a:rPr lang="ru-RU" dirty="0" err="1"/>
              <a:t>Пулинг</a:t>
            </a:r>
            <a:endParaRPr lang="ru-RU" dirty="0"/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Теперь пора </a:t>
            </a:r>
            <a:r>
              <a:rPr lang="ru-RU" dirty="0" err="1"/>
              <a:t>кодить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3793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65420C-632B-90D4-9EB8-81B8B382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Конец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E5A3F4-5E75-FB32-7959-F1F0793C8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0196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31075B-606C-9A3E-DF8E-76C20A711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Батч</a:t>
            </a:r>
            <a:r>
              <a:rPr lang="ru-RU" dirty="0"/>
              <a:t> нормализация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71108C-EB44-BF75-B0F5-3D1903B63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48075" cy="4351338"/>
          </a:xfrm>
        </p:spPr>
        <p:txBody>
          <a:bodyPr/>
          <a:lstStyle/>
          <a:p>
            <a:r>
              <a:rPr lang="ru-RU" dirty="0"/>
              <a:t>Помогает быстрее сходиться алгоритму оптимизации</a:t>
            </a:r>
          </a:p>
        </p:txBody>
      </p:sp>
    </p:spTree>
    <p:extLst>
      <p:ext uri="{BB962C8B-B14F-4D97-AF65-F5344CB8AC3E}">
        <p14:creationId xmlns:p14="http://schemas.microsoft.com/office/powerpoint/2010/main" val="2809022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0504DC-97D6-781D-3A41-80B9D7DC4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Архитектуры нейросетей (</a:t>
            </a:r>
            <a:r>
              <a:rPr lang="en-US" dirty="0"/>
              <a:t>VGG)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CC9347-853D-730B-E61E-45EC929F1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447925" cy="4351338"/>
          </a:xfrm>
        </p:spPr>
        <p:txBody>
          <a:bodyPr/>
          <a:lstStyle/>
          <a:p>
            <a:r>
              <a:rPr lang="ru-RU" dirty="0"/>
              <a:t>Проблема – затухающий градиент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8440D74-7719-C145-4A81-4CF335917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2128837"/>
            <a:ext cx="8350936" cy="404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340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A75414-79CE-1B93-4F47-F3C8C3D1C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бороться с затухающим градиентом?</a:t>
            </a:r>
          </a:p>
        </p:txBody>
      </p:sp>
      <p:pic>
        <p:nvPicPr>
          <p:cNvPr id="4" name="Picture 2" descr="ResNet: остаточная CNN для классификации изображений">
            <a:extLst>
              <a:ext uri="{FF2B5EF4-FFF2-40B4-BE49-F238E27FC236}">
                <a16:creationId xmlns:a16="http://schemas.microsoft.com/office/drawing/2014/main" id="{F8D21E37-F08D-AD3F-BFF7-D8DFCD8E45F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337" y="1825625"/>
            <a:ext cx="774332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83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4259D5-A30B-3C2B-CB52-EE7B09157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нужны?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DB08B3E6-F388-8267-BAF8-D9A7E5DD9E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85" y="1825625"/>
            <a:ext cx="72522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21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A02BF7-2AA1-D0BB-B726-67CC7F6EB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Архитектуры нейросетей (</a:t>
            </a:r>
            <a:r>
              <a:rPr lang="en-US" dirty="0" err="1"/>
              <a:t>ResNet</a:t>
            </a:r>
            <a:r>
              <a:rPr lang="en-US" dirty="0"/>
              <a:t>)</a:t>
            </a:r>
            <a:endParaRPr lang="ru-RU" dirty="0"/>
          </a:p>
        </p:txBody>
      </p:sp>
      <p:pic>
        <p:nvPicPr>
          <p:cNvPr id="6148" name="Picture 4" descr="Review: ResNet — Winner of ILSVRC 2015 (Image Classification, Localization,  Detection) | by Sik-Ho Tsang | Towards Data Science">
            <a:extLst>
              <a:ext uri="{FF2B5EF4-FFF2-40B4-BE49-F238E27FC236}">
                <a16:creationId xmlns:a16="http://schemas.microsoft.com/office/drawing/2014/main" id="{F8893B21-7224-B780-436F-CA7B5F4F1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7" y="1375966"/>
            <a:ext cx="11630025" cy="511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071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952F44-44D5-DB4F-4CD7-D120C84E7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нужны?</a:t>
            </a:r>
          </a:p>
        </p:txBody>
      </p:sp>
      <p:pic>
        <p:nvPicPr>
          <p:cNvPr id="4" name="Рисунок 3" descr="Изображение выглядит как текст, дорога, внешний, улица&#10;&#10;Автоматически созданное описание">
            <a:extLst>
              <a:ext uri="{FF2B5EF4-FFF2-40B4-BE49-F238E27FC236}">
                <a16:creationId xmlns:a16="http://schemas.microsoft.com/office/drawing/2014/main" id="{A35AA8E0-6557-DE1D-3DC1-09A7AEF64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591" y="1690688"/>
            <a:ext cx="8544818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72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F06F41-B7B5-7DF4-9A66-EA81911FA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еще нужны?</a:t>
            </a:r>
          </a:p>
        </p:txBody>
      </p:sp>
      <p:pic>
        <p:nvPicPr>
          <p:cNvPr id="4" name="Объект 3" descr="Изображение выглядит как текст,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A89CE70B-96E4-BD6D-698A-578146385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072" y="1690688"/>
            <a:ext cx="8157856" cy="459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3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914DE4-F9E7-0FE9-BBDC-9333ECBB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есть до сверток?</a:t>
            </a:r>
          </a:p>
        </p:txBody>
      </p:sp>
      <p:pic>
        <p:nvPicPr>
          <p:cNvPr id="4" name="Рисунок 3" descr="Изображение выглядит как текс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A765E3EA-0323-E703-8C71-19025385C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839" y="1690688"/>
            <a:ext cx="7828321" cy="441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14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1CDE58-BF44-B0AE-46FD-ED0084B31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свертки изменили мир</a:t>
            </a:r>
          </a:p>
        </p:txBody>
      </p:sp>
      <p:pic>
        <p:nvPicPr>
          <p:cNvPr id="7172" name="Picture 4" descr="Deep Learning in Five and a Half Minutes - Edge AI and Vision Alliance">
            <a:extLst>
              <a:ext uri="{FF2B5EF4-FFF2-40B4-BE49-F238E27FC236}">
                <a16:creationId xmlns:a16="http://schemas.microsoft.com/office/drawing/2014/main" id="{EB01977D-3DF0-5540-8F42-190DBA25D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6" y="1976438"/>
            <a:ext cx="609600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The Homelander Gif - IceGif">
            <a:extLst>
              <a:ext uri="{FF2B5EF4-FFF2-40B4-BE49-F238E27FC236}">
                <a16:creationId xmlns:a16="http://schemas.microsoft.com/office/drawing/2014/main" id="{E2EFAA35-302D-1AE4-002F-DF36F6584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837" y="2443162"/>
            <a:ext cx="4255963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725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6F7430-5483-6138-77B9-DBD0E26BD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Свертки: предыстория</a:t>
            </a:r>
          </a:p>
        </p:txBody>
      </p:sp>
      <p:pic>
        <p:nvPicPr>
          <p:cNvPr id="4" name="Picture 2" descr="Exploring the Potential of Convolutional Neural Networks | Distillery">
            <a:extLst>
              <a:ext uri="{FF2B5EF4-FFF2-40B4-BE49-F238E27FC236}">
                <a16:creationId xmlns:a16="http://schemas.microsoft.com/office/drawing/2014/main" id="{D1E2BB92-4B92-4ECF-C236-1208016B7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06" y="1604886"/>
            <a:ext cx="7153388" cy="3648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309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4E5928-873E-2A41-CA54-12C939469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Свертки у нас в мозгу</a:t>
            </a:r>
          </a:p>
        </p:txBody>
      </p:sp>
      <p:pic>
        <p:nvPicPr>
          <p:cNvPr id="9218" name="Picture 2" descr="Если ты видишь лица в предметах – ты нормальный!">
            <a:extLst>
              <a:ext uri="{FF2B5EF4-FFF2-40B4-BE49-F238E27FC236}">
                <a16:creationId xmlns:a16="http://schemas.microsoft.com/office/drawing/2014/main" id="{0B6035E0-0CE6-2933-E01C-F5FFAC672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771649"/>
            <a:ext cx="57150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Лица на небе">
            <a:extLst>
              <a:ext uri="{FF2B5EF4-FFF2-40B4-BE49-F238E27FC236}">
                <a16:creationId xmlns:a16="http://schemas.microsoft.com/office/drawing/2014/main" id="{0F02FC15-3099-D5D1-9E13-940AE1C5F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275" y="1862136"/>
            <a:ext cx="561975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0264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8A7EB5-9BAB-24D1-CA1D-832C39F9F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видит изображение компьютер?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72E0DE-6999-5F30-E1FD-475785C6A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5" y="1690688"/>
            <a:ext cx="5238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68340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114</Words>
  <Application>Microsoft Office PowerPoint</Application>
  <PresentationFormat>Широкоэкранный</PresentationFormat>
  <Paragraphs>38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Тема Office</vt:lpstr>
      <vt:lpstr>Введение в CNN</vt:lpstr>
      <vt:lpstr>Зачем нужны?</vt:lpstr>
      <vt:lpstr>Зачем нужны?</vt:lpstr>
      <vt:lpstr>Зачем еще нужны?</vt:lpstr>
      <vt:lpstr>Что есть до сверток?</vt:lpstr>
      <vt:lpstr>Как свертки изменили мир</vt:lpstr>
      <vt:lpstr>Свертки: предыстория</vt:lpstr>
      <vt:lpstr>Свертки у нас в мозгу</vt:lpstr>
      <vt:lpstr>Как видит изображение компьютер?</vt:lpstr>
      <vt:lpstr>Свертки</vt:lpstr>
      <vt:lpstr>Свертки</vt:lpstr>
      <vt:lpstr>Свертки в PyTorch</vt:lpstr>
      <vt:lpstr>Пулинг (MaxPool / AvgPool)</vt:lpstr>
      <vt:lpstr>Пулинг в PyTorch</vt:lpstr>
      <vt:lpstr>Что узнали за сегодня?</vt:lpstr>
      <vt:lpstr>Конец</vt:lpstr>
      <vt:lpstr>Батч нормализация</vt:lpstr>
      <vt:lpstr>Архитектуры нейросетей (VGG)</vt:lpstr>
      <vt:lpstr>Как бороться с затухающим градиентом?</vt:lpstr>
      <vt:lpstr>Архитектуры нейросетей (ResNet)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Введение в CNN</dc:title>
  <dc:creator>Алексей Мышлянов</dc:creator>
  <cp:lastModifiedBy>Алексей Мышлянов</cp:lastModifiedBy>
  <cp:revision>4</cp:revision>
  <dcterms:created xsi:type="dcterms:W3CDTF">2022-11-21T17:45:29Z</dcterms:created>
  <dcterms:modified xsi:type="dcterms:W3CDTF">2022-11-21T18:45:25Z</dcterms:modified>
</cp:coreProperties>
</file>